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66" r:id="rId4"/>
    <p:sldId id="267" r:id="rId5"/>
    <p:sldId id="262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71604" y="3643314"/>
            <a:ext cx="6400800" cy="1643074"/>
          </a:xfrm>
        </p:spPr>
        <p:txBody>
          <a:bodyPr>
            <a:normAutofit/>
          </a:bodyPr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Қасен 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Нұржайнат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928670"/>
            <a:ext cx="8458200" cy="2500330"/>
          </a:xfrm>
        </p:spPr>
        <p:txBody>
          <a:bodyPr>
            <a:noAutofit/>
          </a:bodyPr>
          <a:lstStyle/>
          <a:p>
            <a:pPr algn="ctr"/>
            <a:r>
              <a:rPr lang="kk-KZ" sz="3200" dirty="0" smtClean="0"/>
              <a:t>XVIII ғ. – ХIХ ғ. соңы аралығындағы қазақ мәдениеті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kk-KZ" sz="3200" dirty="0" smtClean="0"/>
              <a:t> </a:t>
            </a:r>
            <a:endParaRPr lang="ru-RU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502920" y="530352"/>
            <a:ext cx="8183880" cy="5470416"/>
          </a:xfrm>
        </p:spPr>
        <p:txBody>
          <a:bodyPr>
            <a:normAutofit/>
          </a:bodyPr>
          <a:lstStyle/>
          <a:p>
            <a:r>
              <a:rPr lang="kk-KZ" sz="2400" b="1" dirty="0" smtClean="0"/>
              <a:t>* Семинар сабағының мақсаты</a:t>
            </a:r>
            <a:endParaRPr lang="ru-RU" sz="2400" dirty="0" smtClean="0"/>
          </a:p>
          <a:p>
            <a:r>
              <a:rPr lang="kk-KZ" sz="2400" dirty="0" smtClean="0"/>
              <a:t>ХVІІІғ. мен ХХғ. аяғындағы қазақ  мәдениетін қарастыру</a:t>
            </a:r>
            <a:r>
              <a:rPr lang="kk-KZ" sz="2400" b="1" dirty="0" smtClean="0"/>
              <a:t>.</a:t>
            </a:r>
            <a:r>
              <a:rPr lang="kk-KZ" sz="2400" dirty="0" smtClean="0"/>
              <a:t> </a:t>
            </a:r>
            <a:endParaRPr lang="ru-RU" sz="2400" dirty="0" smtClean="0"/>
          </a:p>
          <a:p>
            <a:r>
              <a:rPr lang="kk-KZ" sz="2400" dirty="0" smtClean="0"/>
              <a:t> </a:t>
            </a:r>
            <a:r>
              <a:rPr lang="kk-KZ" sz="2400" b="1" dirty="0" smtClean="0"/>
              <a:t>Негізгі сұрақтар:</a:t>
            </a:r>
            <a:endParaRPr lang="ru-RU" sz="2400" dirty="0" smtClean="0"/>
          </a:p>
          <a:p>
            <a:pPr lvl="0"/>
            <a:r>
              <a:rPr lang="kk-KZ" sz="2400" dirty="0" smtClean="0"/>
              <a:t>Қазақстанның Ресей империясының құрамына енуі.  </a:t>
            </a:r>
            <a:endParaRPr lang="ru-RU" sz="2400" dirty="0" smtClean="0"/>
          </a:p>
          <a:p>
            <a:pPr lvl="0"/>
            <a:r>
              <a:rPr lang="kk-KZ" sz="2400" dirty="0" smtClean="0"/>
              <a:t>Дүниетанымның дағдарысқа ұшырауы. Қазақ ағартушылары. </a:t>
            </a:r>
            <a:endParaRPr lang="ru-RU" sz="2400" dirty="0" smtClean="0"/>
          </a:p>
          <a:p>
            <a:pPr lvl="0"/>
            <a:r>
              <a:rPr lang="kk-KZ" sz="2400" dirty="0" smtClean="0"/>
              <a:t>Зар-заман мәдениеті. 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71472" y="0"/>
            <a:ext cx="7772400" cy="1143000"/>
          </a:xfrm>
        </p:spPr>
        <p:txBody>
          <a:bodyPr/>
          <a:lstStyle/>
          <a:p>
            <a:r>
              <a:rPr lang="kk-KZ" dirty="0" smtClean="0"/>
              <a:t>Өзін өзі тексеріу сұрақтары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214422"/>
            <a:ext cx="7772400" cy="4572000"/>
          </a:xfrm>
        </p:spPr>
        <p:txBody>
          <a:bodyPr>
            <a:noAutofit/>
          </a:bodyPr>
          <a:lstStyle/>
          <a:p>
            <a:pPr>
              <a:buNone/>
            </a:pPr>
            <a:endParaRPr lang="ru-RU" sz="24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kk-KZ" sz="2400" dirty="0" smtClean="0"/>
              <a:t>Жаһандану жағдайындағы қазақ халқының мәдени мұрасын сақтау мәселесі. </a:t>
            </a:r>
            <a:endParaRPr lang="ru-RU" sz="24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kk-KZ" sz="2400" dirty="0" smtClean="0"/>
              <a:t>Қазақстан мұражайлары және олардың мәдени мұраны сақтаудағы рөлі.</a:t>
            </a:r>
            <a:endParaRPr lang="ru-RU" sz="24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kk-KZ" sz="2400" dirty="0" smtClean="0"/>
              <a:t>Қазақ халқының мәдени мұрасын таратудағы ҚР мұражайлары. </a:t>
            </a:r>
            <a:endParaRPr lang="ru-RU" sz="24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kk-KZ" sz="2400" dirty="0" smtClean="0"/>
              <a:t>Қазақ халқының мәдени-этникалық жадысын сақтаудағы мұражайлардың рөлі.</a:t>
            </a:r>
            <a:endParaRPr lang="ru-RU" sz="24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kk-KZ" sz="2400" dirty="0" smtClean="0"/>
              <a:t>«Мәдени мұра» бағдарламасын, мұражай-қорықтар, Қазақстанның мәдени және табиғи ескерткіштер жобасын жүзеге асыру.</a:t>
            </a:r>
            <a:endParaRPr lang="ru-RU" sz="2400" dirty="0" smtClean="0"/>
          </a:p>
          <a:p>
            <a:r>
              <a:rPr lang="kk-KZ" sz="2400" b="1" dirty="0" smtClean="0"/>
              <a:t> </a:t>
            </a: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2920" y="530352"/>
            <a:ext cx="8183880" cy="5970482"/>
          </a:xfrm>
        </p:spPr>
        <p:txBody>
          <a:bodyPr>
            <a:normAutofit fontScale="92500" lnSpcReduction="1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dirty="0" err="1" smtClean="0"/>
              <a:t>Мәдени әмбебаптылық </a:t>
            </a:r>
            <a:r>
              <a:rPr lang="ru-RU" dirty="0" smtClean="0"/>
              <a:t>пен </a:t>
            </a:r>
            <a:r>
              <a:rPr lang="ru-RU" dirty="0" err="1" smtClean="0"/>
              <a:t>жеке</a:t>
            </a:r>
            <a:r>
              <a:rPr lang="ru-RU" dirty="0" smtClean="0"/>
              <a:t> </a:t>
            </a:r>
            <a:r>
              <a:rPr lang="ru-RU" dirty="0" err="1" smtClean="0"/>
              <a:t>дарашылдықты қалай түсінесіз</a:t>
            </a:r>
            <a:r>
              <a:rPr lang="ru-RU" dirty="0" smtClean="0"/>
              <a:t>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 </a:t>
            </a:r>
            <a:r>
              <a:rPr lang="ru-RU" dirty="0" err="1" smtClean="0"/>
              <a:t>«Жаһандану» ұғымын қалай түсінесіз?</a:t>
            </a:r>
            <a:endParaRPr lang="ru-RU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ru-RU" dirty="0" err="1" smtClean="0"/>
              <a:t>Қазіргі қазақстандық мәдениеттегі инновациялық үдерістерді қалай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түсінесіз?</a:t>
            </a:r>
            <a:r>
              <a:rPr lang="ru-RU" dirty="0" smtClean="0"/>
              <a:t>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kk-KZ" dirty="0" smtClean="0"/>
              <a:t> Этно-аймақтық мәдениеттердің жаһандану және өзін-өзі бірегейлендіру мәселесі.</a:t>
            </a:r>
            <a:endParaRPr lang="ru-RU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kk-KZ" dirty="0" smtClean="0"/>
              <a:t> Қазіргі  Қазақстанның мульти-мәдени  кеңістігіндегі  қазақ  мәдениетінің  орны.</a:t>
            </a:r>
            <a:endParaRPr lang="ru-RU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kk-KZ" dirty="0" smtClean="0"/>
              <a:t>Қазақстанның  қазіргі  өнеріндегі  негізгі  үрдістер  мен  бағыттар. </a:t>
            </a:r>
            <a:endParaRPr lang="ru-RU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kk-KZ" dirty="0" smtClean="0"/>
              <a:t> Қазақстандағы заманауи бұқаралық мәдениет.</a:t>
            </a:r>
            <a:endParaRPr lang="ru-RU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kk-KZ" dirty="0" smtClean="0"/>
              <a:t>«Жаһанданған  әлемдегі  қазіргі  қазақстандық мәдениет»,  «Сандық  Қазақстан» бағдарламалары.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r>
              <a:rPr lang="kk-KZ" sz="4800" dirty="0" smtClean="0">
                <a:solidFill>
                  <a:srgbClr val="FF0000"/>
                </a:solidFill>
              </a:rPr>
              <a:t>Назарларыңызға рахмет!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599</TotalTime>
  <Words>127</Words>
  <Application>Microsoft Office PowerPoint</Application>
  <PresentationFormat>Экран (4:3)</PresentationFormat>
  <Paragraphs>27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Справедливость</vt:lpstr>
      <vt:lpstr>XVIII ғ. – ХIХ ғ. соңы аралығындағы қазақ мәдениеті  </vt:lpstr>
      <vt:lpstr>Слайд 2</vt:lpstr>
      <vt:lpstr>Өзін өзі тексеріу сұрақтары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Қарым-қатынастар мәдениеті.Этикет</dc:title>
  <dc:creator>admin</dc:creator>
  <cp:lastModifiedBy>Lenovo</cp:lastModifiedBy>
  <cp:revision>81</cp:revision>
  <dcterms:created xsi:type="dcterms:W3CDTF">2020-03-25T08:15:59Z</dcterms:created>
  <dcterms:modified xsi:type="dcterms:W3CDTF">2025-03-27T04:46:51Z</dcterms:modified>
</cp:coreProperties>
</file>